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Социальная инициатива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Исследование качества предоставления услуг по вывозу мусора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Цель исследования: изучение удовлетворенности граждан качеством предоставления услуг по вывозу мусора новой компанией.</a:t>
            </a:r>
          </a:p>
          <a:p>
            <a:r>
              <a:rPr lang="ru-RU" dirty="0" smtClean="0"/>
              <a:t>Метод сбора данных: изучение мнений горожан в популярных группах города в </a:t>
            </a:r>
            <a:r>
              <a:rPr lang="ru-RU" dirty="0" err="1" smtClean="0"/>
              <a:t>соцсети</a:t>
            </a:r>
            <a:r>
              <a:rPr lang="ru-RU" dirty="0" smtClean="0"/>
              <a:t> ВК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Обоснование проведения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Последнее время во дворах нашего города все чаще можно встретить такие картины</a:t>
            </a:r>
          </a:p>
          <a:p>
            <a:endParaRPr lang="ru-RU" dirty="0"/>
          </a:p>
        </p:txBody>
      </p:sp>
      <p:pic>
        <p:nvPicPr>
          <p:cNvPr id="15362" name="Picture 2" descr="C:\Users\User\Desktop\IMG_97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427984" cy="2885703"/>
          </a:xfrm>
          <a:prstGeom prst="rect">
            <a:avLst/>
          </a:prstGeom>
          <a:noFill/>
        </p:spPr>
      </p:pic>
      <p:pic>
        <p:nvPicPr>
          <p:cNvPr id="15363" name="Picture 3" descr="C:\Users\User\Desktop\IMG_97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699024" cy="269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И нам стало интересно, с чем же связано увеличение мусора во дворах, и как к этому относятся жители города.</a:t>
            </a:r>
          </a:p>
          <a:p>
            <a:r>
              <a:rPr lang="ru-RU" dirty="0" smtClean="0"/>
              <a:t>В сети интернет мы нашли следующую статью.</a:t>
            </a:r>
          </a:p>
          <a:p>
            <a:endParaRPr lang="ru-RU" dirty="0"/>
          </a:p>
        </p:txBody>
      </p:sp>
      <p:pic>
        <p:nvPicPr>
          <p:cNvPr id="16386" name="Picture 2" descr="C:\Users\User\Desktop\IMG_97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3212976"/>
            <a:ext cx="60960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Итак, увеличение мусора в мусорных баках связано с приходом новой компании по уборке мусора «Хартия», и жители города крайне недовольны этим переменам. </a:t>
            </a:r>
          </a:p>
          <a:p>
            <a:r>
              <a:rPr lang="ru-RU" dirty="0" smtClean="0"/>
              <a:t>Мы решили более полно изучить мнение граждан по этому вопросу. Для этого опять же обратились к популярным группам в </a:t>
            </a:r>
            <a:r>
              <a:rPr lang="ru-RU" dirty="0" err="1" smtClean="0"/>
              <a:t>соцсетях</a:t>
            </a:r>
            <a:r>
              <a:rPr lang="ru-RU" dirty="0" smtClean="0"/>
              <a:t> («От мамы к маме», «Подслушано Рыбинск»). Эти группы известны всем </a:t>
            </a:r>
            <a:r>
              <a:rPr lang="ru-RU" dirty="0" err="1" smtClean="0"/>
              <a:t>рыбинцам</a:t>
            </a:r>
            <a:r>
              <a:rPr lang="ru-RU" dirty="0" smtClean="0"/>
              <a:t> и в них большинство людей могут выразить свое мнение.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Набрав в поисковике групп слова «мусор» и «Хартия» нами было обнаружено около 50 записей, связанных с этой темой.</a:t>
            </a:r>
          </a:p>
          <a:p>
            <a:r>
              <a:rPr lang="ru-RU" dirty="0" smtClean="0"/>
              <a:t>Проанализировав данные записи можно сделать вывод, что 15% высказывающихся относятся положительно к новой региональной компании по вывозу мусора, 20%-относятся нейтрально, и 65% высказывают резкое недовольство данной ситуацией, что связывают с повышением тарифов на вывоз мусора и с несвоевременным вывозом мусора с дворовых территорий.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ser\Desktop\IMG_97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528392" cy="2006773"/>
          </a:xfrm>
          <a:prstGeom prst="rect">
            <a:avLst/>
          </a:prstGeom>
          <a:noFill/>
        </p:spPr>
      </p:pic>
      <p:pic>
        <p:nvPicPr>
          <p:cNvPr id="17411" name="Picture 3" descr="C:\Users\User\Desktop\IMG_97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3600400" cy="1929589"/>
          </a:xfrm>
          <a:prstGeom prst="rect">
            <a:avLst/>
          </a:prstGeom>
          <a:noFill/>
        </p:spPr>
      </p:pic>
      <p:pic>
        <p:nvPicPr>
          <p:cNvPr id="17412" name="Picture 4" descr="C:\Users\User\Desktop\IMG_97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6672"/>
            <a:ext cx="3528392" cy="5616624"/>
          </a:xfrm>
          <a:prstGeom prst="rect">
            <a:avLst/>
          </a:prstGeom>
          <a:noFill/>
        </p:spPr>
      </p:pic>
      <p:pic>
        <p:nvPicPr>
          <p:cNvPr id="17413" name="Picture 5" descr="C:\Users\User\Desktop\IMG_97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80928"/>
            <a:ext cx="3816425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Компания «Хартия» в свою очередь призывает граждан не паниковать и проверять уборку мусорных баков в соответствии с графиком вывоза мусора, который </a:t>
            </a:r>
            <a:r>
              <a:rPr lang="ru-RU" dirty="0" err="1" smtClean="0"/>
              <a:t>имеетя</a:t>
            </a:r>
            <a:r>
              <a:rPr lang="ru-RU" dirty="0" smtClean="0"/>
              <a:t> на сайте, о случаях ненадлежащего исполнения сообщать по телефону. Компания только начинает свою деятельность и невозможно охватить огромный пласт работы в короткие сроки, но постепенно все уладится и придет в норму.</a:t>
            </a:r>
          </a:p>
          <a:p>
            <a:r>
              <a:rPr lang="ru-RU" dirty="0" smtClean="0"/>
              <a:t>Мы же в свою очередь провели данное  исследование социальной инициативы , для того, чтобы обратить внимание жителей на имеющиеся проблемы и способы их решения. Чтобы люди не просто писали посты в интернете, а помогали компании выполнять свои обязанности, сообщив по телефону  о случаях не исполнения обязанностей по телефону. Ведь чистота нашего города очень важна для экологии города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Ведь </a:t>
            </a:r>
            <a:r>
              <a:rPr lang="ru-RU" smtClean="0"/>
              <a:t>здесь нам жить!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359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Социальная инициатива</vt:lpstr>
      <vt:lpstr>Слайд 2</vt:lpstr>
      <vt:lpstr>Обоснование проведения исследования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инициатива</dc:title>
  <dc:creator>User</dc:creator>
  <cp:lastModifiedBy>User</cp:lastModifiedBy>
  <cp:revision>10</cp:revision>
  <dcterms:created xsi:type="dcterms:W3CDTF">2018-12-09T15:45:53Z</dcterms:created>
  <dcterms:modified xsi:type="dcterms:W3CDTF">2018-12-09T19:03:49Z</dcterms:modified>
</cp:coreProperties>
</file>